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69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程式碼介紹</a:t>
            </a:r>
            <a:endParaRPr dirty="0"/>
          </a:p>
        </p:txBody>
      </p:sp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CD521C-A476-40A6-AAE8-F096FA1B5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6857" y="1382587"/>
            <a:ext cx="1045029" cy="444096"/>
          </a:xfrm>
        </p:spPr>
        <p:txBody>
          <a:bodyPr>
            <a:normAutofit lnSpcReduction="10000"/>
          </a:bodyPr>
          <a:lstStyle/>
          <a:p>
            <a:pPr marL="133350" indent="0">
              <a:buNone/>
            </a:pPr>
            <a:r>
              <a:rPr lang="zh-TW" altLang="en-US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311701" y="1152475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291562" y="1654629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306101" y="2471363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3924636" y="2438400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4571999" y="2249714"/>
            <a:ext cx="2206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306101" y="3512457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1886857" y="3940629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499429" y="3766457"/>
            <a:ext cx="1792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3350" indent="0">
              <a:buNone/>
            </a:pP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12E517-4CAC-4789-9D5E-82B172FA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91" y="2688852"/>
            <a:ext cx="2271957" cy="138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956D15-C31E-47C2-9C3F-30C67369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89" y="1305346"/>
            <a:ext cx="1736323" cy="27873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657243-09AE-442C-B2BF-D8761447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5" y="1745410"/>
            <a:ext cx="3831735" cy="1202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1C99086-CBE0-4784-94D2-1A264153A578}"/>
              </a:ext>
            </a:extLst>
          </p:cNvPr>
          <p:cNvSpPr/>
          <p:nvPr/>
        </p:nvSpPr>
        <p:spPr>
          <a:xfrm>
            <a:off x="4415590" y="1305346"/>
            <a:ext cx="1651382" cy="13936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C4E3FD6-D98B-41B4-9164-8C1B99EC762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066972" y="1466929"/>
            <a:ext cx="449942" cy="535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3F7E75-10EC-4B5B-AB26-7486671F6677}"/>
              </a:ext>
            </a:extLst>
          </p:cNvPr>
          <p:cNvSpPr txBox="1"/>
          <p:nvPr/>
        </p:nvSpPr>
        <p:spPr>
          <a:xfrm>
            <a:off x="6516914" y="1305346"/>
            <a:ext cx="187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排名次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2" y="3896584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311700" y="3534229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特色</a:t>
            </a:r>
            <a:endParaRPr sz="360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到4人連線遊玩的撲克牌小遊戲，藉由輪流翻牌尋找相同圖案的撲克牌，訓練大家短期記憶的小遊戲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75" y="887053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，房主能夠自由選擇遊戲撲克牌的數量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7DB776-6ABA-4A42-B1F6-E4201236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959" y="1107319"/>
            <a:ext cx="4714081" cy="3560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/>
              <a:t>，第一位連線的人是房主，有控制遊戲難度即決定遊戲開始的權利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，翻到相同牌則+10分並能夠繼續翻牌，</a:t>
            </a:r>
            <a:r>
              <a:rPr lang="zh-TW" altLang="en-US" sz="1600" dirty="0"/>
              <a:t>分數會依連續答對而增加</a:t>
            </a:r>
            <a:r>
              <a:rPr lang="zh-TW" sz="1600" dirty="0"/>
              <a:t>不同則下一位玩家翻牌，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470</Words>
  <Application>Microsoft Office PowerPoint</Application>
  <PresentationFormat>如螢幕大小 (16:9)</PresentationFormat>
  <Paragraphs>59</Paragraphs>
  <Slides>21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4" baseType="lpstr"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操作流程</vt:lpstr>
      <vt:lpstr>Server端建立</vt:lpstr>
      <vt:lpstr>程式碼介紹</vt:lpstr>
      <vt:lpstr>Client端</vt:lpstr>
      <vt:lpstr>連接server端</vt:lpstr>
      <vt:lpstr>遊戲區域</vt:lpstr>
      <vt:lpstr>背景設置</vt:lpstr>
      <vt:lpstr>遊戲控制</vt:lpstr>
      <vt:lpstr>玩家狀態</vt:lpstr>
      <vt:lpstr>聊天介面</vt:lpstr>
      <vt:lpstr>翻牌</vt:lpstr>
      <vt:lpstr>遊戲結束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gngn15401@gmail.com</cp:lastModifiedBy>
  <cp:revision>16</cp:revision>
  <dcterms:modified xsi:type="dcterms:W3CDTF">2021-06-20T14:19:21Z</dcterms:modified>
</cp:coreProperties>
</file>